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709"/>
            <a:ext cx="7772400" cy="1470025"/>
          </a:xfrm>
        </p:spPr>
        <p:txBody>
          <a:bodyPr/>
          <a:lstStyle/>
          <a:p>
            <a:r>
              <a:rPr lang="en-US" b="1" dirty="0"/>
              <a:t>A-</a:t>
            </a:r>
            <a:r>
              <a:rPr lang="en-US" b="1" dirty="0" err="1"/>
              <a:t>Mycetoma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14400"/>
            <a:ext cx="8763000" cy="5334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is a disease caused by certain types of bacteria and fungi found in soil and water. These bacteria and fungi may enter the body through a break in the skin, often on the person’s foot. The resulting infection causes firm, usually painless but debilitating masses under the skin that can eventually affect the underlying bone. </a:t>
            </a:r>
            <a:r>
              <a:rPr lang="en-US" dirty="0" err="1">
                <a:solidFill>
                  <a:schemeClr val="tx1"/>
                </a:solidFill>
              </a:rPr>
              <a:t>Mycetoma</a:t>
            </a:r>
            <a:r>
              <a:rPr lang="en-US" dirty="0">
                <a:solidFill>
                  <a:schemeClr val="tx1"/>
                </a:solidFill>
              </a:rPr>
              <a:t> can be caused by bacteria (</a:t>
            </a:r>
            <a:r>
              <a:rPr lang="en-US" dirty="0" err="1">
                <a:solidFill>
                  <a:schemeClr val="tx1"/>
                </a:solidFill>
              </a:rPr>
              <a:t>actinomycetoma</a:t>
            </a:r>
            <a:r>
              <a:rPr lang="en-US" dirty="0">
                <a:solidFill>
                  <a:schemeClr val="tx1"/>
                </a:solidFill>
              </a:rPr>
              <a:t>) or fungi (</a:t>
            </a:r>
            <a:r>
              <a:rPr lang="en-US" dirty="0" err="1">
                <a:solidFill>
                  <a:schemeClr val="tx1"/>
                </a:solidFill>
              </a:rPr>
              <a:t>eumycetoma</a:t>
            </a:r>
            <a:r>
              <a:rPr lang="en-US" dirty="0">
                <a:solidFill>
                  <a:schemeClr val="tx1"/>
                </a:solidFill>
              </a:rPr>
              <a:t>).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265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Symptoms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9154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are similar for bacterial and fungal </a:t>
            </a:r>
            <a:r>
              <a:rPr lang="en-US" dirty="0" err="1"/>
              <a:t>mycetoma</a:t>
            </a:r>
            <a:r>
              <a:rPr lang="en-US" dirty="0"/>
              <a:t>. Both appear as firm, painless masses under the skin. These masses usually appear on a person’s foot but can form anywhere on the body. The </a:t>
            </a:r>
            <a:r>
              <a:rPr lang="en-US" dirty="0" err="1"/>
              <a:t>mycetoma</a:t>
            </a:r>
            <a:r>
              <a:rPr lang="en-US" dirty="0"/>
              <a:t> masses start small, but over time they can grow larger, develop sores, and cause the affected limb to become deformed or unusable. If </a:t>
            </a:r>
            <a:r>
              <a:rPr lang="en-US" dirty="0" err="1"/>
              <a:t>mycetoma</a:t>
            </a:r>
            <a:r>
              <a:rPr lang="en-US" dirty="0"/>
              <a:t> is not treated or if treatment fails, it can spread to other areas of the body. Long-term </a:t>
            </a:r>
            <a:r>
              <a:rPr lang="en-US" dirty="0" err="1"/>
              <a:t>mycetoma</a:t>
            </a:r>
            <a:r>
              <a:rPr lang="en-US" dirty="0"/>
              <a:t> can eventually destroy the underlying muscle and bone.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31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Mode of transmission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Respiratory tract (air borne infection).</a:t>
            </a:r>
          </a:p>
          <a:p>
            <a:r>
              <a:rPr lang="en-US" dirty="0"/>
              <a:t>GIT (food &amp; water borne infection).</a:t>
            </a:r>
          </a:p>
          <a:p>
            <a:r>
              <a:rPr lang="en-US" dirty="0"/>
              <a:t>Blood stream injection.</a:t>
            </a:r>
          </a:p>
          <a:p>
            <a:r>
              <a:rPr lang="en-US" dirty="0"/>
              <a:t>Skin = contact.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088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Source of infection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r>
              <a:rPr lang="en-US" b="1" dirty="0"/>
              <a:t>Endogenous:</a:t>
            </a:r>
            <a:endParaRPr lang="en-US" dirty="0"/>
          </a:p>
          <a:p>
            <a:r>
              <a:rPr lang="en-US" dirty="0"/>
              <a:t> Normal flora and it is the main source in nosocomial infection (because those people in hospitals are </a:t>
            </a:r>
            <a:r>
              <a:rPr lang="en-US" dirty="0" err="1"/>
              <a:t>immunocompromized</a:t>
            </a:r>
            <a:r>
              <a:rPr lang="en-US" dirty="0"/>
              <a:t>).</a:t>
            </a:r>
          </a:p>
          <a:p>
            <a:r>
              <a:rPr lang="en-US" b="1" dirty="0"/>
              <a:t>Exogenous:</a:t>
            </a:r>
            <a:endParaRPr lang="en-US" dirty="0"/>
          </a:p>
          <a:p>
            <a:r>
              <a:rPr lang="en-US" dirty="0"/>
              <a:t> This is the main source of fungal infection mainly from the environment.</a:t>
            </a:r>
          </a:p>
          <a:p>
            <a:r>
              <a:rPr lang="en-US" dirty="0"/>
              <a:t>Few fungal infections are communicable between human or between animals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801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Diagnosis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915400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doctor can diagnose </a:t>
            </a:r>
            <a:r>
              <a:rPr lang="en-US" dirty="0" err="1"/>
              <a:t>mycetoma</a:t>
            </a:r>
            <a:r>
              <a:rPr lang="en-US" dirty="0"/>
              <a:t> by taking a small sample (biopsy) of the infected area of the body and sending it to a laboratory. The laboratory may examine the sample under a microscope, but this test may not always determine if the infection is caused by bacteria or fungi and cannot determine what type of bacteria or fungus is the cause of the </a:t>
            </a:r>
            <a:r>
              <a:rPr lang="en-US" dirty="0" err="1"/>
              <a:t>mycetoma</a:t>
            </a:r>
            <a:r>
              <a:rPr lang="en-US" dirty="0"/>
              <a:t>. A culture (growing the bacteria or fungi in the laboratory) can determine the specific type of bacteria or fungus causing the infection.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672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343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A-Mycetoma </vt:lpstr>
      <vt:lpstr>Symptoms </vt:lpstr>
      <vt:lpstr>Mode of transmission </vt:lpstr>
      <vt:lpstr>Source of infection </vt:lpstr>
      <vt:lpstr>Diagnosis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A-Mycetoma </dc:title>
  <dc:creator>Duha</dc:creator>
  <cp:lastModifiedBy>DR.Ahmed Saker 2o1O</cp:lastModifiedBy>
  <cp:revision>2</cp:revision>
  <dcterms:created xsi:type="dcterms:W3CDTF">2006-08-16T00:00:00Z</dcterms:created>
  <dcterms:modified xsi:type="dcterms:W3CDTF">2019-09-04T07:47:52Z</dcterms:modified>
</cp:coreProperties>
</file>